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3" d="100"/>
          <a:sy n="133" d="100"/>
        </p:scale>
        <p:origin x="-1831" y="-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9AD5-3112-45DF-94F9-B8E523F32044}" type="datetimeFigureOut">
              <a:rPr lang="fr-BE" smtClean="0"/>
              <a:t>01-10-19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1029-9E24-406A-B361-C30125B5B10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9AD5-3112-45DF-94F9-B8E523F32044}" type="datetimeFigureOut">
              <a:rPr lang="fr-BE" smtClean="0"/>
              <a:t>01-10-19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1029-9E24-406A-B361-C30125B5B10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9AD5-3112-45DF-94F9-B8E523F32044}" type="datetimeFigureOut">
              <a:rPr lang="fr-BE" smtClean="0"/>
              <a:t>01-10-19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1029-9E24-406A-B361-C30125B5B10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9AD5-3112-45DF-94F9-B8E523F32044}" type="datetimeFigureOut">
              <a:rPr lang="fr-BE" smtClean="0"/>
              <a:t>01-10-19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1029-9E24-406A-B361-C30125B5B10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9AD5-3112-45DF-94F9-B8E523F32044}" type="datetimeFigureOut">
              <a:rPr lang="fr-BE" smtClean="0"/>
              <a:t>01-10-19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1029-9E24-406A-B361-C30125B5B10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9AD5-3112-45DF-94F9-B8E523F32044}" type="datetimeFigureOut">
              <a:rPr lang="fr-BE" smtClean="0"/>
              <a:t>01-10-19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1029-9E24-406A-B361-C30125B5B10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9AD5-3112-45DF-94F9-B8E523F32044}" type="datetimeFigureOut">
              <a:rPr lang="fr-BE" smtClean="0"/>
              <a:t>01-10-19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1029-9E24-406A-B361-C30125B5B10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9AD5-3112-45DF-94F9-B8E523F32044}" type="datetimeFigureOut">
              <a:rPr lang="fr-BE" smtClean="0"/>
              <a:t>01-10-19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1029-9E24-406A-B361-C30125B5B10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9AD5-3112-45DF-94F9-B8E523F32044}" type="datetimeFigureOut">
              <a:rPr lang="fr-BE" smtClean="0"/>
              <a:t>01-10-19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1029-9E24-406A-B361-C30125B5B10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9AD5-3112-45DF-94F9-B8E523F32044}" type="datetimeFigureOut">
              <a:rPr lang="fr-BE" smtClean="0"/>
              <a:t>01-10-19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1029-9E24-406A-B361-C30125B5B10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89AD5-3112-45DF-94F9-B8E523F32044}" type="datetimeFigureOut">
              <a:rPr lang="fr-BE" smtClean="0"/>
              <a:t>01-10-19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21029-9E24-406A-B361-C30125B5B10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89AD5-3112-45DF-94F9-B8E523F32044}" type="datetimeFigureOut">
              <a:rPr lang="fr-BE" smtClean="0"/>
              <a:t>01-10-19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21029-9E24-406A-B361-C30125B5B10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err="1" smtClean="0"/>
              <a:t>Treignes</a:t>
            </a:r>
            <a:r>
              <a:rPr lang="fr-BE" dirty="0" smtClean="0"/>
              <a:t> (15 05 2019)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B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reignes-190515-DE-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reignes-190515-DE-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reignes-190515-DE-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289175" y="0"/>
            <a:ext cx="45656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reignes-190515-DE-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reignes-190515-DE-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reignes-190515-DE-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reignes-190515-DE-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5763"/>
            <a:ext cx="9144000" cy="608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</Words>
  <Application>Microsoft Office PowerPoint</Application>
  <PresentationFormat>Affichage à l'écran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Thème Office</vt:lpstr>
      <vt:lpstr>Treignes (15 05 2019)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</vt:vector>
  </TitlesOfParts>
  <Company>Ordyno Belgium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Treignes (15 05 2019)</dc:title>
  <dc:creator>Roland DE SMET</dc:creator>
  <cp:lastModifiedBy>Roland DE SMET</cp:lastModifiedBy>
  <cp:revision>1</cp:revision>
  <dcterms:created xsi:type="dcterms:W3CDTF">2019-10-01T09:51:31Z</dcterms:created>
  <dcterms:modified xsi:type="dcterms:W3CDTF">2019-10-01T09:52:56Z</dcterms:modified>
</cp:coreProperties>
</file>