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831" y="-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99F1-1C1F-42D9-B79A-7218C70C092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F6-0F91-4350-B212-9F7966E8F88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99F1-1C1F-42D9-B79A-7218C70C092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F6-0F91-4350-B212-9F7966E8F88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99F1-1C1F-42D9-B79A-7218C70C092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F6-0F91-4350-B212-9F7966E8F88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99F1-1C1F-42D9-B79A-7218C70C092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F6-0F91-4350-B212-9F7966E8F88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99F1-1C1F-42D9-B79A-7218C70C092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F6-0F91-4350-B212-9F7966E8F88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99F1-1C1F-42D9-B79A-7218C70C092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F6-0F91-4350-B212-9F7966E8F88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99F1-1C1F-42D9-B79A-7218C70C092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F6-0F91-4350-B212-9F7966E8F88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99F1-1C1F-42D9-B79A-7218C70C092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F6-0F91-4350-B212-9F7966E8F88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99F1-1C1F-42D9-B79A-7218C70C092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F6-0F91-4350-B212-9F7966E8F88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99F1-1C1F-42D9-B79A-7218C70C092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F6-0F91-4350-B212-9F7966E8F88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99F1-1C1F-42D9-B79A-7218C70C092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1BF6-0F91-4350-B212-9F7966E8F88F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199F1-1C1F-42D9-B79A-7218C70C0925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61BF6-0F91-4350-B212-9F7966E8F88F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Tournai (03 05 2018)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8 B 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8 B 0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8 B 006-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17550"/>
            <a:ext cx="9144000" cy="5421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8 B 0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8 B 011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844675"/>
            <a:ext cx="9144000" cy="31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8 B 0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9175" y="0"/>
            <a:ext cx="4565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8 B 0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Affichage à l'écran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Tournai (03 05 2018)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>Ordyno Belgium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Tournai (03 05 2018)</dc:title>
  <dc:creator>Roland DE SMET</dc:creator>
  <cp:lastModifiedBy>Roland DE SMET</cp:lastModifiedBy>
  <cp:revision>1</cp:revision>
  <dcterms:created xsi:type="dcterms:W3CDTF">2019-10-01T10:02:24Z</dcterms:created>
  <dcterms:modified xsi:type="dcterms:W3CDTF">2019-10-01T10:03:27Z</dcterms:modified>
</cp:coreProperties>
</file>