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60" r:id="rId3"/>
    <p:sldId id="262" r:id="rId4"/>
    <p:sldId id="263" r:id="rId5"/>
    <p:sldId id="295" r:id="rId6"/>
    <p:sldId id="265" r:id="rId7"/>
    <p:sldId id="264" r:id="rId8"/>
    <p:sldId id="266" r:id="rId9"/>
    <p:sldId id="267" r:id="rId10"/>
    <p:sldId id="268" r:id="rId11"/>
    <p:sldId id="269" r:id="rId12"/>
    <p:sldId id="296" r:id="rId13"/>
    <p:sldId id="294" r:id="rId14"/>
    <p:sldId id="272" r:id="rId15"/>
    <p:sldId id="273" r:id="rId16"/>
    <p:sldId id="274" r:id="rId17"/>
    <p:sldId id="276" r:id="rId18"/>
    <p:sldId id="275" r:id="rId19"/>
    <p:sldId id="277" r:id="rId20"/>
    <p:sldId id="279" r:id="rId21"/>
    <p:sldId id="280" r:id="rId22"/>
    <p:sldId id="282" r:id="rId23"/>
    <p:sldId id="300" r:id="rId24"/>
    <p:sldId id="284" r:id="rId25"/>
    <p:sldId id="285" r:id="rId26"/>
    <p:sldId id="286" r:id="rId27"/>
    <p:sldId id="299" r:id="rId28"/>
    <p:sldId id="298" r:id="rId29"/>
    <p:sldId id="289" r:id="rId30"/>
    <p:sldId id="293" r:id="rId31"/>
    <p:sldId id="290" r:id="rId32"/>
    <p:sldId id="291" r:id="rId33"/>
    <p:sldId id="292" r:id="rId34"/>
    <p:sldId id="301" r:id="rId35"/>
    <p:sldId id="302" r:id="rId36"/>
    <p:sldId id="303" r:id="rId37"/>
    <p:sldId id="304" r:id="rId38"/>
    <p:sldId id="310" r:id="rId39"/>
    <p:sldId id="311" r:id="rId40"/>
    <p:sldId id="312" r:id="rId41"/>
    <p:sldId id="313" r:id="rId42"/>
    <p:sldId id="314" r:id="rId43"/>
    <p:sldId id="316" r:id="rId44"/>
    <p:sldId id="315" r:id="rId45"/>
    <p:sldId id="324" r:id="rId46"/>
    <p:sldId id="317" r:id="rId47"/>
    <p:sldId id="318" r:id="rId48"/>
    <p:sldId id="321" r:id="rId49"/>
    <p:sldId id="319" r:id="rId50"/>
    <p:sldId id="320" r:id="rId51"/>
    <p:sldId id="323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6" r:id="rId62"/>
    <p:sldId id="337" r:id="rId63"/>
    <p:sldId id="334" r:id="rId64"/>
    <p:sldId id="335" r:id="rId65"/>
    <p:sldId id="338" r:id="rId66"/>
    <p:sldId id="339" r:id="rId67"/>
    <p:sldId id="340" r:id="rId68"/>
    <p:sldId id="341" r:id="rId69"/>
    <p:sldId id="343" r:id="rId70"/>
    <p:sldId id="344" r:id="rId71"/>
    <p:sldId id="347" r:id="rId72"/>
    <p:sldId id="345" r:id="rId73"/>
    <p:sldId id="346" r:id="rId74"/>
    <p:sldId id="348" r:id="rId75"/>
    <p:sldId id="349" r:id="rId76"/>
    <p:sldId id="350" r:id="rId77"/>
    <p:sldId id="353" r:id="rId78"/>
    <p:sldId id="351" r:id="rId79"/>
    <p:sldId id="352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5" r:id="rId89"/>
    <p:sldId id="362" r:id="rId90"/>
    <p:sldId id="363" r:id="rId91"/>
    <p:sldId id="368" r:id="rId92"/>
    <p:sldId id="366" r:id="rId93"/>
    <p:sldId id="367" r:id="rId94"/>
    <p:sldId id="369" r:id="rId95"/>
    <p:sldId id="370" r:id="rId96"/>
    <p:sldId id="371" r:id="rId97"/>
    <p:sldId id="372" r:id="rId98"/>
    <p:sldId id="375" r:id="rId99"/>
    <p:sldId id="373" r:id="rId100"/>
    <p:sldId id="374" r:id="rId101"/>
    <p:sldId id="376" r:id="rId102"/>
    <p:sldId id="380" r:id="rId103"/>
    <p:sldId id="377" r:id="rId104"/>
    <p:sldId id="378" r:id="rId105"/>
    <p:sldId id="379" r:id="rId106"/>
    <p:sldId id="381" r:id="rId10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9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77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95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94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30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05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45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71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37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15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40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37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rgbClr val="0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2FEF3-D93E-504B-BAF0-2827480902DA}" type="datetimeFigureOut">
              <a:rPr lang="fr-FR" smtClean="0"/>
              <a:t>19/03/18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459E-E854-A349-9843-8BA22714CF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4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7467" y="323706"/>
            <a:ext cx="513926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dirty="0" smtClean="0">
                <a:solidFill>
                  <a:schemeClr val="bg1"/>
                </a:solidFill>
                <a:latin typeface="Brush Script Std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Brush Script Std"/>
              </a:rPr>
              <a:t>Balade en Hollande</a:t>
            </a:r>
          </a:p>
          <a:p>
            <a:pPr algn="ctr"/>
            <a:endParaRPr lang="fr-FR" sz="4000" dirty="0" smtClean="0">
              <a:solidFill>
                <a:srgbClr val="000000"/>
              </a:solidFill>
              <a:latin typeface="Brush Script Std"/>
            </a:endParaRPr>
          </a:p>
          <a:p>
            <a:pPr algn="ctr"/>
            <a:r>
              <a:rPr lang="fr-FR" sz="4000" dirty="0" smtClean="0">
                <a:solidFill>
                  <a:srgbClr val="000000"/>
                </a:solidFill>
                <a:latin typeface="Brush Script Std"/>
              </a:rPr>
              <a:t>préparée par</a:t>
            </a:r>
          </a:p>
          <a:p>
            <a:pPr algn="ctr"/>
            <a:endParaRPr lang="fr-FR" sz="2000" dirty="0" smtClean="0">
              <a:solidFill>
                <a:srgbClr val="000000"/>
              </a:solidFill>
              <a:latin typeface="Brush Script Std"/>
            </a:endParaRPr>
          </a:p>
          <a:p>
            <a:pPr algn="ctr"/>
            <a:r>
              <a:rPr lang="fr-FR" sz="4000" dirty="0" smtClean="0">
                <a:solidFill>
                  <a:srgbClr val="000000"/>
                </a:solidFill>
                <a:latin typeface="Brush Script Std"/>
              </a:rPr>
              <a:t>Yvan Berlaimont</a:t>
            </a:r>
          </a:p>
          <a:p>
            <a:pPr algn="ctr"/>
            <a:endParaRPr lang="fr-FR" sz="4000" dirty="0" smtClean="0">
              <a:solidFill>
                <a:srgbClr val="000000"/>
              </a:solidFill>
              <a:latin typeface="Brush Script Std"/>
            </a:endParaRPr>
          </a:p>
          <a:p>
            <a:pPr algn="ctr"/>
            <a:endParaRPr lang="fr-FR" sz="4000" dirty="0">
              <a:solidFill>
                <a:srgbClr val="000000"/>
              </a:solidFill>
              <a:latin typeface="Brush Script Std"/>
            </a:endParaRPr>
          </a:p>
          <a:p>
            <a:pPr algn="ctr"/>
            <a:r>
              <a:rPr lang="fr-FR" sz="4000" dirty="0">
                <a:solidFill>
                  <a:srgbClr val="000000"/>
                </a:solidFill>
                <a:latin typeface="Brush Script Std"/>
              </a:rPr>
              <a:t>e</a:t>
            </a:r>
            <a:r>
              <a:rPr lang="fr-FR" sz="4000" dirty="0" smtClean="0">
                <a:solidFill>
                  <a:srgbClr val="000000"/>
                </a:solidFill>
                <a:latin typeface="Brush Script Std"/>
              </a:rPr>
              <a:t>t photographiée par</a:t>
            </a:r>
          </a:p>
          <a:p>
            <a:pPr algn="ctr"/>
            <a:endParaRPr lang="fr-FR" sz="2000" dirty="0">
              <a:solidFill>
                <a:srgbClr val="000000"/>
              </a:solidFill>
              <a:latin typeface="Brush Script Std"/>
            </a:endParaRPr>
          </a:p>
          <a:p>
            <a:pPr algn="ctr"/>
            <a:r>
              <a:rPr lang="fr-FR" sz="4000" dirty="0" smtClean="0">
                <a:solidFill>
                  <a:srgbClr val="000000"/>
                </a:solidFill>
                <a:latin typeface="Brush Script Std"/>
              </a:rPr>
              <a:t>Maurice Gaspar</a:t>
            </a:r>
          </a:p>
          <a:p>
            <a:endParaRPr lang="fr-FR" sz="3000" dirty="0">
              <a:solidFill>
                <a:schemeClr val="bg1"/>
              </a:solidFill>
              <a:latin typeface="Brush Script Std"/>
            </a:endParaRPr>
          </a:p>
          <a:p>
            <a:endParaRPr lang="fr-FR" sz="3000" dirty="0" smtClean="0">
              <a:solidFill>
                <a:schemeClr val="bg1"/>
              </a:solidFill>
              <a:latin typeface="Brush Script Std"/>
            </a:endParaRPr>
          </a:p>
          <a:p>
            <a:endParaRPr lang="fr-FR" sz="3000" dirty="0">
              <a:solidFill>
                <a:schemeClr val="bg1"/>
              </a:solidFill>
              <a:latin typeface="Brush Script Std"/>
            </a:endParaRPr>
          </a:p>
          <a:p>
            <a:endParaRPr lang="fr-FR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6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68" y="1227666"/>
            <a:ext cx="6771264" cy="4525963"/>
          </a:xfrm>
        </p:spPr>
      </p:pic>
    </p:spTree>
    <p:extLst>
      <p:ext uri="{BB962C8B-B14F-4D97-AF65-F5344CB8AC3E}">
        <p14:creationId xmlns:p14="http://schemas.microsoft.com/office/powerpoint/2010/main" val="110803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27" y="1600200"/>
            <a:ext cx="6700546" cy="4525963"/>
          </a:xfrm>
        </p:spPr>
      </p:pic>
    </p:spTree>
    <p:extLst>
      <p:ext uri="{BB962C8B-B14F-4D97-AF65-F5344CB8AC3E}">
        <p14:creationId xmlns:p14="http://schemas.microsoft.com/office/powerpoint/2010/main" val="18489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Cabinet de la Reine </a:t>
            </a:r>
            <a:r>
              <a:rPr lang="fr-FR" dirty="0" err="1" smtClean="0"/>
              <a:t>Wilhelmina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45" y="1600200"/>
            <a:ext cx="6559110" cy="4525963"/>
          </a:xfrm>
        </p:spPr>
      </p:pic>
    </p:spTree>
    <p:extLst>
      <p:ext uri="{BB962C8B-B14F-4D97-AF65-F5344CB8AC3E}">
        <p14:creationId xmlns:p14="http://schemas.microsoft.com/office/powerpoint/2010/main" val="328330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Vers les jardins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600200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343160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075267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417745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202266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304108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396_hetloo_f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300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 smtClean="0"/>
              <a:t>FIN</a:t>
            </a:r>
            <a:endParaRPr lang="fr-FR" sz="6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4400" dirty="0" smtClean="0"/>
              <a:t>L’APRAFS</a:t>
            </a:r>
          </a:p>
          <a:p>
            <a:pPr marL="0" indent="0" algn="ctr">
              <a:buNone/>
            </a:pPr>
            <a:r>
              <a:rPr lang="fr-FR" sz="4400" dirty="0"/>
              <a:t>v</a:t>
            </a:r>
            <a:r>
              <a:rPr lang="fr-FR" sz="4400" dirty="0" smtClean="0"/>
              <a:t>ous invite</a:t>
            </a:r>
          </a:p>
          <a:p>
            <a:pPr marL="0" indent="0" algn="ctr">
              <a:buNone/>
            </a:pPr>
            <a:r>
              <a:rPr lang="fr-FR" sz="4400" dirty="0"/>
              <a:t>à</a:t>
            </a:r>
            <a:r>
              <a:rPr lang="fr-FR" sz="4400" dirty="0" smtClean="0"/>
              <a:t> son prochain voyage</a:t>
            </a:r>
          </a:p>
          <a:p>
            <a:pPr marL="0" indent="0" algn="ctr">
              <a:buNone/>
            </a:pPr>
            <a:r>
              <a:rPr lang="fr-FR" sz="4400" dirty="0"/>
              <a:t>d</a:t>
            </a:r>
            <a:r>
              <a:rPr lang="fr-FR" sz="4400" dirty="0" smtClean="0"/>
              <a:t>u 1</a:t>
            </a:r>
            <a:r>
              <a:rPr lang="fr-FR" sz="4400" baseline="30000" dirty="0" smtClean="0"/>
              <a:t>er</a:t>
            </a:r>
            <a:r>
              <a:rPr lang="fr-FR" sz="4400" dirty="0" smtClean="0"/>
              <a:t> au 4 octobre 2018</a:t>
            </a:r>
          </a:p>
          <a:p>
            <a:pPr marL="0" indent="0" algn="ctr">
              <a:buNone/>
            </a:pPr>
            <a:endParaRPr lang="fr-FR" sz="2000" dirty="0"/>
          </a:p>
          <a:p>
            <a:pPr marL="0" indent="0" algn="ctr">
              <a:buNone/>
            </a:pPr>
            <a:r>
              <a:rPr lang="fr-FR" sz="4400" dirty="0" smtClean="0"/>
              <a:t>L’ALSACE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13030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4998_kinderdijk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" b="-241"/>
          <a:stretch/>
        </p:blipFill>
        <p:spPr>
          <a:xfrm>
            <a:off x="457200" y="711199"/>
            <a:ext cx="8229600" cy="5486399"/>
          </a:xfrm>
        </p:spPr>
      </p:pic>
    </p:spTree>
    <p:extLst>
      <p:ext uri="{BB962C8B-B14F-4D97-AF65-F5344CB8AC3E}">
        <p14:creationId xmlns:p14="http://schemas.microsoft.com/office/powerpoint/2010/main" val="123343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dirty="0" smtClean="0"/>
              <a:t>Rotterdam</a:t>
            </a:r>
          </a:p>
          <a:p>
            <a:pPr marL="0" indent="0" algn="ctr">
              <a:buNone/>
            </a:pPr>
            <a:endParaRPr lang="fr-FR" sz="6000" dirty="0"/>
          </a:p>
          <a:p>
            <a:pPr marL="0" indent="0" algn="ctr">
              <a:buNone/>
            </a:pPr>
            <a:r>
              <a:rPr lang="fr-FR" sz="6000" dirty="0" smtClean="0"/>
              <a:t>Modernité et dynamisme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74011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39" y="702733"/>
            <a:ext cx="3749162" cy="5612781"/>
          </a:xfrm>
        </p:spPr>
      </p:pic>
    </p:spTree>
    <p:extLst>
      <p:ext uri="{BB962C8B-B14F-4D97-AF65-F5344CB8AC3E}">
        <p14:creationId xmlns:p14="http://schemas.microsoft.com/office/powerpoint/2010/main" val="185000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_5022_1_rotterda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31637"/>
          <a:stretch/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89563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32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>
          <a:xfrm>
            <a:off x="457200" y="119379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10632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35_Rotterda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 b="17202"/>
          <a:stretch/>
        </p:blipFill>
        <p:spPr>
          <a:xfrm>
            <a:off x="457200" y="1286932"/>
            <a:ext cx="8229600" cy="4377267"/>
          </a:xfrm>
        </p:spPr>
      </p:pic>
    </p:spTree>
    <p:extLst>
      <p:ext uri="{BB962C8B-B14F-4D97-AF65-F5344CB8AC3E}">
        <p14:creationId xmlns:p14="http://schemas.microsoft.com/office/powerpoint/2010/main" val="316870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Transbordement de conteneurs</a:t>
            </a:r>
            <a:endParaRPr lang="fr-FR" dirty="0"/>
          </a:p>
        </p:txBody>
      </p:sp>
      <p:pic>
        <p:nvPicPr>
          <p:cNvPr id="4" name="Espace réservé du contenu 3" descr="p_5044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28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41_rotterda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b="-377"/>
          <a:stretch/>
        </p:blipFill>
        <p:spPr>
          <a:xfrm>
            <a:off x="457200" y="643466"/>
            <a:ext cx="8229600" cy="5503333"/>
          </a:xfrm>
        </p:spPr>
      </p:pic>
    </p:spTree>
    <p:extLst>
      <p:ext uri="{BB962C8B-B14F-4D97-AF65-F5344CB8AC3E}">
        <p14:creationId xmlns:p14="http://schemas.microsoft.com/office/powerpoint/2010/main" val="309186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49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983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p_paardentram2_497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4" b="3177"/>
          <a:stretch/>
        </p:blipFill>
        <p:spPr>
          <a:xfrm>
            <a:off x="457200" y="0"/>
            <a:ext cx="8229600" cy="6646335"/>
          </a:xfrm>
        </p:spPr>
      </p:pic>
    </p:spTree>
    <p:extLst>
      <p:ext uri="{BB962C8B-B14F-4D97-AF65-F5344CB8AC3E}">
        <p14:creationId xmlns:p14="http://schemas.microsoft.com/office/powerpoint/2010/main" val="339942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56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>
          <a:xfrm>
            <a:off x="457200" y="11684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69347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61_rotterda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 b="13038"/>
          <a:stretch/>
        </p:blipFill>
        <p:spPr>
          <a:xfrm>
            <a:off x="457200" y="1417639"/>
            <a:ext cx="8229600" cy="4475162"/>
          </a:xfrm>
        </p:spPr>
      </p:pic>
    </p:spTree>
    <p:extLst>
      <p:ext uri="{BB962C8B-B14F-4D97-AF65-F5344CB8AC3E}">
        <p14:creationId xmlns:p14="http://schemas.microsoft.com/office/powerpoint/2010/main" val="241467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Rotterdam, le marché couvert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600200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264990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65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>
          <a:xfrm>
            <a:off x="457200" y="105833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0966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Fromages pour tous les gouts</a:t>
            </a:r>
            <a:endParaRPr lang="fr-FR" dirty="0"/>
          </a:p>
        </p:txBody>
      </p:sp>
      <p:pic>
        <p:nvPicPr>
          <p:cNvPr id="4" name="Espace réservé du contenu 3" descr="p_5072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r="2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31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Prêts pour la dégustation ? </a:t>
            </a:r>
            <a:endParaRPr lang="fr-FR" dirty="0"/>
          </a:p>
        </p:txBody>
      </p:sp>
      <p:pic>
        <p:nvPicPr>
          <p:cNvPr id="4" name="Espace réservé du contenu 3" descr="p_5078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980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Reflets</a:t>
            </a:r>
            <a:endParaRPr lang="fr-FR" dirty="0"/>
          </a:p>
        </p:txBody>
      </p:sp>
      <p:pic>
        <p:nvPicPr>
          <p:cNvPr id="4" name="Espace réservé du contenu 3" descr="p_5083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969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19" y="855134"/>
            <a:ext cx="3520882" cy="5271030"/>
          </a:xfrm>
        </p:spPr>
      </p:pic>
    </p:spTree>
    <p:extLst>
      <p:ext uri="{BB962C8B-B14F-4D97-AF65-F5344CB8AC3E}">
        <p14:creationId xmlns:p14="http://schemas.microsoft.com/office/powerpoint/2010/main" val="150002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75" y="787400"/>
            <a:ext cx="3566126" cy="5338763"/>
          </a:xfrm>
        </p:spPr>
      </p:pic>
    </p:spTree>
    <p:extLst>
      <p:ext uri="{BB962C8B-B14F-4D97-AF65-F5344CB8AC3E}">
        <p14:creationId xmlns:p14="http://schemas.microsoft.com/office/powerpoint/2010/main" val="260918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temps d’une petite pause</a:t>
            </a:r>
            <a:endParaRPr lang="fr-FR" dirty="0"/>
          </a:p>
        </p:txBody>
      </p:sp>
      <p:pic>
        <p:nvPicPr>
          <p:cNvPr id="4" name="Espace réservé du contenu 3" descr="p_5090_rot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327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paardentram3_497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"/>
          <a:stretch/>
        </p:blipFill>
        <p:spPr>
          <a:xfrm>
            <a:off x="457200" y="694268"/>
            <a:ext cx="8229600" cy="5431896"/>
          </a:xfrm>
        </p:spPr>
      </p:pic>
    </p:spTree>
    <p:extLst>
      <p:ext uri="{BB962C8B-B14F-4D97-AF65-F5344CB8AC3E}">
        <p14:creationId xmlns:p14="http://schemas.microsoft.com/office/powerpoint/2010/main" val="155929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78934"/>
            <a:ext cx="8229600" cy="5347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6000" dirty="0"/>
          </a:p>
          <a:p>
            <a:pPr marL="0" indent="0" algn="ctr">
              <a:buNone/>
            </a:pPr>
            <a:r>
              <a:rPr lang="fr-FR" sz="6000" dirty="0" smtClean="0"/>
              <a:t>AMSTERDAM</a:t>
            </a:r>
          </a:p>
          <a:p>
            <a:pPr marL="0" indent="0" algn="ctr">
              <a:buNone/>
            </a:pPr>
            <a:endParaRPr lang="fr-FR" sz="6000" dirty="0"/>
          </a:p>
          <a:p>
            <a:pPr marL="0" indent="0" algn="ctr">
              <a:buNone/>
            </a:pPr>
            <a:r>
              <a:rPr lang="fr-FR" sz="6000" dirty="0" smtClean="0"/>
              <a:t>Des clichés et de la vie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33350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96_amsterdam_rijksmuseu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7"/>
          <a:stretch/>
        </p:blipFill>
        <p:spPr>
          <a:xfrm>
            <a:off x="457200" y="897467"/>
            <a:ext cx="8229600" cy="5477933"/>
          </a:xfrm>
        </p:spPr>
      </p:pic>
    </p:spTree>
    <p:extLst>
      <p:ext uri="{BB962C8B-B14F-4D97-AF65-F5344CB8AC3E}">
        <p14:creationId xmlns:p14="http://schemas.microsoft.com/office/powerpoint/2010/main" val="372818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099_amsterdam_rijksmuseu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263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canaux</a:t>
            </a:r>
            <a:endParaRPr lang="fr-FR" dirty="0"/>
          </a:p>
        </p:txBody>
      </p:sp>
      <p:pic>
        <p:nvPicPr>
          <p:cNvPr id="4" name="Espace réservé du contenu 3" descr="p_5100_amsterdam_can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706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01_amsterdam_can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>
          <a:xfrm>
            <a:off x="457200" y="11430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3733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03_amsterdam_canal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>
          <a:xfrm>
            <a:off x="457200" y="128693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53845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02_amsterdam_canal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-16610"/>
          <a:stretch/>
        </p:blipFill>
        <p:spPr>
          <a:xfrm>
            <a:off x="457200" y="922867"/>
            <a:ext cx="8229600" cy="5816600"/>
          </a:xfrm>
        </p:spPr>
      </p:pic>
    </p:spTree>
    <p:extLst>
      <p:ext uri="{BB962C8B-B14F-4D97-AF65-F5344CB8AC3E}">
        <p14:creationId xmlns:p14="http://schemas.microsoft.com/office/powerpoint/2010/main" val="260827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sept ponts</a:t>
            </a:r>
            <a:endParaRPr lang="fr-FR" dirty="0"/>
          </a:p>
        </p:txBody>
      </p:sp>
      <p:pic>
        <p:nvPicPr>
          <p:cNvPr id="4" name="Espace réservé du contenu 3" descr="p_5117_amsterdam_sept_pont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8789"/>
          <a:stretch/>
        </p:blipFill>
        <p:spPr>
          <a:xfrm>
            <a:off x="457200" y="1417638"/>
            <a:ext cx="8229600" cy="5000096"/>
          </a:xfrm>
        </p:spPr>
      </p:pic>
    </p:spTree>
    <p:extLst>
      <p:ext uri="{BB962C8B-B14F-4D97-AF65-F5344CB8AC3E}">
        <p14:creationId xmlns:p14="http://schemas.microsoft.com/office/powerpoint/2010/main" val="101905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32" y="1273704"/>
            <a:ext cx="4520069" cy="4525963"/>
          </a:xfrm>
        </p:spPr>
      </p:pic>
    </p:spTree>
    <p:extLst>
      <p:ext uri="{BB962C8B-B14F-4D97-AF65-F5344CB8AC3E}">
        <p14:creationId xmlns:p14="http://schemas.microsoft.com/office/powerpoint/2010/main" val="48393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600200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77031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p_paardentram5_499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24" b="-7335"/>
          <a:stretch/>
        </p:blipFill>
        <p:spPr>
          <a:xfrm>
            <a:off x="457200" y="313268"/>
            <a:ext cx="8229600" cy="6299200"/>
          </a:xfrm>
        </p:spPr>
      </p:pic>
    </p:spTree>
    <p:extLst>
      <p:ext uri="{BB962C8B-B14F-4D97-AF65-F5344CB8AC3E}">
        <p14:creationId xmlns:p14="http://schemas.microsoft.com/office/powerpoint/2010/main" val="376427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11_amsterdam_oper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" b="191"/>
          <a:stretch/>
        </p:blipFill>
        <p:spPr>
          <a:xfrm>
            <a:off x="457200" y="1210734"/>
            <a:ext cx="8229600" cy="4631267"/>
          </a:xfrm>
        </p:spPr>
      </p:pic>
    </p:spTree>
    <p:extLst>
      <p:ext uri="{BB962C8B-B14F-4D97-AF65-F5344CB8AC3E}">
        <p14:creationId xmlns:p14="http://schemas.microsoft.com/office/powerpoint/2010/main" val="15346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29amsterdam_maisoncourbe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>
          <a:xfrm>
            <a:off x="457200" y="11684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05445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55_amsterdam_canal+vel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778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Amsterdam, nord</a:t>
            </a:r>
            <a:endParaRPr lang="fr-FR" dirty="0"/>
          </a:p>
        </p:txBody>
      </p:sp>
      <p:pic>
        <p:nvPicPr>
          <p:cNvPr id="4" name="Espace réservé du contenu 3" descr="p_5137_amsterdam_po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527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51_amsterdam_por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8788"/>
          <a:stretch/>
        </p:blipFill>
        <p:spPr>
          <a:xfrm>
            <a:off x="457200" y="1134534"/>
            <a:ext cx="8229600" cy="4991630"/>
          </a:xfrm>
        </p:spPr>
      </p:pic>
    </p:spTree>
    <p:extLst>
      <p:ext uri="{BB962C8B-B14F-4D97-AF65-F5344CB8AC3E}">
        <p14:creationId xmlns:p14="http://schemas.microsoft.com/office/powerpoint/2010/main" val="418141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attendant le repas</a:t>
            </a:r>
            <a:endParaRPr lang="fr-FR" dirty="0"/>
          </a:p>
        </p:txBody>
      </p:sp>
      <p:pic>
        <p:nvPicPr>
          <p:cNvPr id="4" name="Espace réservé du contenu 3" descr="p_5167_resto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613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61_rest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1" b="395"/>
          <a:stretch/>
        </p:blipFill>
        <p:spPr>
          <a:xfrm>
            <a:off x="457200" y="728133"/>
            <a:ext cx="8229600" cy="5511799"/>
          </a:xfrm>
        </p:spPr>
      </p:pic>
    </p:spTree>
    <p:extLst>
      <p:ext uri="{BB962C8B-B14F-4D97-AF65-F5344CB8AC3E}">
        <p14:creationId xmlns:p14="http://schemas.microsoft.com/office/powerpoint/2010/main" val="241421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p_5160_res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718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62_rest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803"/>
          <a:stretch/>
        </p:blipFill>
        <p:spPr>
          <a:xfrm>
            <a:off x="457200" y="685801"/>
            <a:ext cx="8229600" cy="5922964"/>
          </a:xfrm>
        </p:spPr>
      </p:pic>
    </p:spTree>
    <p:extLst>
      <p:ext uri="{BB962C8B-B14F-4D97-AF65-F5344CB8AC3E}">
        <p14:creationId xmlns:p14="http://schemas.microsoft.com/office/powerpoint/2010/main" val="130134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63_rest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b="-7006"/>
          <a:stretch/>
        </p:blipFill>
        <p:spPr>
          <a:xfrm>
            <a:off x="457200" y="11176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122206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dirty="0" smtClean="0"/>
              <a:t>Les moulins de </a:t>
            </a:r>
          </a:p>
          <a:p>
            <a:pPr marL="0" indent="0" algn="ctr">
              <a:buNone/>
            </a:pPr>
            <a:endParaRPr lang="fr-FR" sz="6000" dirty="0" smtClean="0"/>
          </a:p>
          <a:p>
            <a:pPr marL="0" indent="0" algn="ctr">
              <a:buNone/>
            </a:pPr>
            <a:r>
              <a:rPr lang="fr-FR" sz="6000" dirty="0" err="1" smtClean="0"/>
              <a:t>Kinderdijk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81465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65_rest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"/>
          <a:stretch/>
        </p:blipFill>
        <p:spPr>
          <a:xfrm>
            <a:off x="457200" y="745067"/>
            <a:ext cx="8229600" cy="5469467"/>
          </a:xfrm>
        </p:spPr>
      </p:pic>
    </p:spTree>
    <p:extLst>
      <p:ext uri="{BB962C8B-B14F-4D97-AF65-F5344CB8AC3E}">
        <p14:creationId xmlns:p14="http://schemas.microsoft.com/office/powerpoint/2010/main" val="223190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4899"/>
            <a:ext cx="8212667" cy="5479868"/>
          </a:xfrm>
        </p:spPr>
      </p:pic>
    </p:spTree>
    <p:extLst>
      <p:ext uri="{BB962C8B-B14F-4D97-AF65-F5344CB8AC3E}">
        <p14:creationId xmlns:p14="http://schemas.microsoft.com/office/powerpoint/2010/main" val="68347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66_restoindonesien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b="-207"/>
          <a:stretch/>
        </p:blipFill>
        <p:spPr>
          <a:xfrm>
            <a:off x="389466" y="905933"/>
            <a:ext cx="8229600" cy="5020734"/>
          </a:xfrm>
        </p:spPr>
      </p:pic>
    </p:spTree>
    <p:extLst>
      <p:ext uri="{BB962C8B-B14F-4D97-AF65-F5344CB8AC3E}">
        <p14:creationId xmlns:p14="http://schemas.microsoft.com/office/powerpoint/2010/main" val="405202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route vers le musée</a:t>
            </a:r>
            <a:endParaRPr lang="fr-FR" dirty="0"/>
          </a:p>
        </p:txBody>
      </p:sp>
      <p:pic>
        <p:nvPicPr>
          <p:cNvPr id="4" name="Espace réservé du contenu 3" descr="p_5170_amsterda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6" b="8789"/>
          <a:stretch/>
        </p:blipFill>
        <p:spPr>
          <a:xfrm>
            <a:off x="457200" y="1417638"/>
            <a:ext cx="8229600" cy="5042430"/>
          </a:xfrm>
        </p:spPr>
      </p:pic>
    </p:spTree>
    <p:extLst>
      <p:ext uri="{BB962C8B-B14F-4D97-AF65-F5344CB8AC3E}">
        <p14:creationId xmlns:p14="http://schemas.microsoft.com/office/powerpoint/2010/main" val="135038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58" y="1185333"/>
            <a:ext cx="6064083" cy="4525963"/>
          </a:xfrm>
        </p:spPr>
      </p:pic>
    </p:spTree>
    <p:extLst>
      <p:ext uri="{BB962C8B-B14F-4D97-AF65-F5344CB8AC3E}">
        <p14:creationId xmlns:p14="http://schemas.microsoft.com/office/powerpoint/2010/main" val="389769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Amsterdam </a:t>
            </a:r>
            <a:r>
              <a:rPr lang="fr-FR" dirty="0" err="1" smtClean="0"/>
              <a:t>museum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382" y="1109134"/>
            <a:ext cx="3617617" cy="5415850"/>
          </a:xfrm>
        </p:spPr>
      </p:pic>
    </p:spTree>
    <p:extLst>
      <p:ext uri="{BB962C8B-B14F-4D97-AF65-F5344CB8AC3E}">
        <p14:creationId xmlns:p14="http://schemas.microsoft.com/office/powerpoint/2010/main" val="321272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60" y="626534"/>
            <a:ext cx="3587648" cy="5499630"/>
          </a:xfrm>
        </p:spPr>
      </p:pic>
    </p:spTree>
    <p:extLst>
      <p:ext uri="{BB962C8B-B14F-4D97-AF65-F5344CB8AC3E}">
        <p14:creationId xmlns:p14="http://schemas.microsoft.com/office/powerpoint/2010/main" val="220611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18" y="1600200"/>
            <a:ext cx="6080764" cy="4525963"/>
          </a:xfrm>
        </p:spPr>
      </p:pic>
    </p:spTree>
    <p:extLst>
      <p:ext uri="{BB962C8B-B14F-4D97-AF65-F5344CB8AC3E}">
        <p14:creationId xmlns:p14="http://schemas.microsoft.com/office/powerpoint/2010/main" val="415781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79_amsterdammuseu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2" b="-702"/>
          <a:stretch/>
        </p:blipFill>
        <p:spPr>
          <a:xfrm>
            <a:off x="457200" y="880533"/>
            <a:ext cx="8229600" cy="5266265"/>
          </a:xfrm>
        </p:spPr>
      </p:pic>
    </p:spTree>
    <p:extLst>
      <p:ext uri="{BB962C8B-B14F-4D97-AF65-F5344CB8AC3E}">
        <p14:creationId xmlns:p14="http://schemas.microsoft.com/office/powerpoint/2010/main" val="97281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ville</a:t>
            </a:r>
            <a:endParaRPr lang="fr-FR" dirty="0"/>
          </a:p>
        </p:txBody>
      </p:sp>
      <p:pic>
        <p:nvPicPr>
          <p:cNvPr id="4" name="Espace réservé du contenu 3" descr="p_5182_amsterdamvi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457200" y="1417638"/>
            <a:ext cx="8229600" cy="5008563"/>
          </a:xfrm>
        </p:spPr>
      </p:pic>
    </p:spTree>
    <p:extLst>
      <p:ext uri="{BB962C8B-B14F-4D97-AF65-F5344CB8AC3E}">
        <p14:creationId xmlns:p14="http://schemas.microsoft.com/office/powerpoint/2010/main" val="405692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moulins2_498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8788"/>
          <a:stretch/>
        </p:blipFill>
        <p:spPr>
          <a:xfrm>
            <a:off x="457200" y="1134534"/>
            <a:ext cx="8229600" cy="4991630"/>
          </a:xfrm>
        </p:spPr>
      </p:pic>
    </p:spTree>
    <p:extLst>
      <p:ext uri="{BB962C8B-B14F-4D97-AF65-F5344CB8AC3E}">
        <p14:creationId xmlns:p14="http://schemas.microsoft.com/office/powerpoint/2010/main" val="282330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183_amsterda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b="-375"/>
          <a:stretch/>
        </p:blipFill>
        <p:spPr>
          <a:xfrm>
            <a:off x="457200" y="702735"/>
            <a:ext cx="8229600" cy="5503332"/>
          </a:xfrm>
        </p:spPr>
      </p:pic>
    </p:spTree>
    <p:extLst>
      <p:ext uri="{BB962C8B-B14F-4D97-AF65-F5344CB8AC3E}">
        <p14:creationId xmlns:p14="http://schemas.microsoft.com/office/powerpoint/2010/main" val="29152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3783"/>
            <a:ext cx="8229600" cy="5491166"/>
          </a:xfrm>
        </p:spPr>
      </p:pic>
    </p:spTree>
    <p:extLst>
      <p:ext uri="{BB962C8B-B14F-4D97-AF65-F5344CB8AC3E}">
        <p14:creationId xmlns:p14="http://schemas.microsoft.com/office/powerpoint/2010/main" val="115120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57" y="406400"/>
            <a:ext cx="4007676" cy="6007980"/>
          </a:xfrm>
        </p:spPr>
      </p:pic>
    </p:spTree>
    <p:extLst>
      <p:ext uri="{BB962C8B-B14F-4D97-AF65-F5344CB8AC3E}">
        <p14:creationId xmlns:p14="http://schemas.microsoft.com/office/powerpoint/2010/main" val="30214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00" y="685800"/>
            <a:ext cx="3629041" cy="5440363"/>
          </a:xfrm>
        </p:spPr>
      </p:pic>
    </p:spTree>
    <p:extLst>
      <p:ext uri="{BB962C8B-B14F-4D97-AF65-F5344CB8AC3E}">
        <p14:creationId xmlns:p14="http://schemas.microsoft.com/office/powerpoint/2010/main" val="255058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07" y="787400"/>
            <a:ext cx="3561268" cy="5338763"/>
          </a:xfrm>
        </p:spPr>
      </p:pic>
    </p:spTree>
    <p:extLst>
      <p:ext uri="{BB962C8B-B14F-4D97-AF65-F5344CB8AC3E}">
        <p14:creationId xmlns:p14="http://schemas.microsoft.com/office/powerpoint/2010/main" val="79717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600200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258317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37" y="482600"/>
            <a:ext cx="3524926" cy="4525963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58" y="1811866"/>
            <a:ext cx="3019083" cy="4525963"/>
          </a:xfrm>
        </p:spPr>
      </p:pic>
    </p:spTree>
    <p:extLst>
      <p:ext uri="{BB962C8B-B14F-4D97-AF65-F5344CB8AC3E}">
        <p14:creationId xmlns:p14="http://schemas.microsoft.com/office/powerpoint/2010/main" val="164456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143000"/>
            <a:ext cx="7679265" cy="4525963"/>
          </a:xfrm>
        </p:spPr>
      </p:pic>
    </p:spTree>
    <p:extLst>
      <p:ext uri="{BB962C8B-B14F-4D97-AF65-F5344CB8AC3E}">
        <p14:creationId xmlns:p14="http://schemas.microsoft.com/office/powerpoint/2010/main" val="137481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 descr="p_5215_casin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-67"/>
          <a:stretch/>
        </p:blipFill>
        <p:spPr>
          <a:xfrm>
            <a:off x="457200" y="651933"/>
            <a:ext cx="8229600" cy="5511799"/>
          </a:xfrm>
        </p:spPr>
      </p:pic>
    </p:spTree>
    <p:extLst>
      <p:ext uri="{BB962C8B-B14F-4D97-AF65-F5344CB8AC3E}">
        <p14:creationId xmlns:p14="http://schemas.microsoft.com/office/powerpoint/2010/main" val="208872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218_piqueniqu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" b="7571"/>
          <a:stretch/>
        </p:blipFill>
        <p:spPr>
          <a:xfrm>
            <a:off x="457200" y="1185334"/>
            <a:ext cx="8229600" cy="4940830"/>
          </a:xfrm>
        </p:spPr>
      </p:pic>
    </p:spTree>
    <p:extLst>
      <p:ext uri="{BB962C8B-B14F-4D97-AF65-F5344CB8AC3E}">
        <p14:creationId xmlns:p14="http://schemas.microsoft.com/office/powerpoint/2010/main" val="27255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4987_moulins_paardentr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913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228_intertoy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" b="8789"/>
          <a:stretch/>
        </p:blipFill>
        <p:spPr>
          <a:xfrm>
            <a:off x="457200" y="1109134"/>
            <a:ext cx="8229600" cy="5017030"/>
          </a:xfrm>
        </p:spPr>
      </p:pic>
    </p:spTree>
    <p:extLst>
      <p:ext uri="{BB962C8B-B14F-4D97-AF65-F5344CB8AC3E}">
        <p14:creationId xmlns:p14="http://schemas.microsoft.com/office/powerpoint/2010/main" val="257291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244600"/>
            <a:ext cx="7040658" cy="4525963"/>
          </a:xfrm>
        </p:spPr>
      </p:pic>
    </p:spTree>
    <p:extLst>
      <p:ext uri="{BB962C8B-B14F-4D97-AF65-F5344CB8AC3E}">
        <p14:creationId xmlns:p14="http://schemas.microsoft.com/office/powerpoint/2010/main" val="39038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6000" dirty="0" err="1" smtClean="0"/>
              <a:t>Zaanse</a:t>
            </a:r>
            <a:r>
              <a:rPr lang="fr-FR" sz="6000" dirty="0" smtClean="0"/>
              <a:t> </a:t>
            </a:r>
            <a:r>
              <a:rPr lang="fr-FR" sz="6000" dirty="0" err="1" smtClean="0"/>
              <a:t>Schans</a:t>
            </a:r>
            <a:endParaRPr lang="fr-FR" sz="6000" dirty="0" smtClean="0"/>
          </a:p>
          <a:p>
            <a:pPr marL="0" indent="0" algn="ctr">
              <a:buNone/>
            </a:pP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47204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26" y="863600"/>
            <a:ext cx="4618673" cy="5262563"/>
          </a:xfrm>
        </p:spPr>
      </p:pic>
    </p:spTree>
    <p:extLst>
      <p:ext uri="{BB962C8B-B14F-4D97-AF65-F5344CB8AC3E}">
        <p14:creationId xmlns:p14="http://schemas.microsoft.com/office/powerpoint/2010/main" val="387353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249_zaanseschans_vitrail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r="158"/>
          <a:stretch>
            <a:fillRect/>
          </a:stretch>
        </p:blipFill>
        <p:spPr>
          <a:xfrm>
            <a:off x="457200" y="112606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26497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Biscuits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52" y="1244600"/>
            <a:ext cx="3533215" cy="5296708"/>
          </a:xfrm>
        </p:spPr>
      </p:pic>
    </p:spTree>
    <p:extLst>
      <p:ext uri="{BB962C8B-B14F-4D97-AF65-F5344CB8AC3E}">
        <p14:creationId xmlns:p14="http://schemas.microsoft.com/office/powerpoint/2010/main" val="30111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</a:t>
            </a:r>
            <a:r>
              <a:rPr lang="fr-FR" dirty="0" smtClean="0"/>
              <a:t>t chocolat</a:t>
            </a:r>
            <a:endParaRPr lang="fr-FR" dirty="0"/>
          </a:p>
        </p:txBody>
      </p:sp>
      <p:pic>
        <p:nvPicPr>
          <p:cNvPr id="4" name="Espace réservé du contenu 3" descr="p_5262_chocolater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252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600200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338825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village</a:t>
            </a:r>
            <a:endParaRPr lang="fr-FR" dirty="0"/>
          </a:p>
        </p:txBody>
      </p:sp>
      <p:pic>
        <p:nvPicPr>
          <p:cNvPr id="4" name="Espace réservé du contenu 3" descr="p_5270_zs_pon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4"/>
          <a:stretch/>
        </p:blipFill>
        <p:spPr>
          <a:xfrm>
            <a:off x="457200" y="1417638"/>
            <a:ext cx="8229600" cy="5000096"/>
          </a:xfrm>
        </p:spPr>
      </p:pic>
    </p:spTree>
    <p:extLst>
      <p:ext uri="{BB962C8B-B14F-4D97-AF65-F5344CB8AC3E}">
        <p14:creationId xmlns:p14="http://schemas.microsoft.com/office/powerpoint/2010/main" val="94559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281_zaanseschans_1maiso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396"/>
          <a:stretch/>
        </p:blipFill>
        <p:spPr>
          <a:xfrm>
            <a:off x="457200" y="618067"/>
            <a:ext cx="8229600" cy="5486399"/>
          </a:xfrm>
        </p:spPr>
      </p:pic>
    </p:spTree>
    <p:extLst>
      <p:ext uri="{BB962C8B-B14F-4D97-AF65-F5344CB8AC3E}">
        <p14:creationId xmlns:p14="http://schemas.microsoft.com/office/powerpoint/2010/main" val="9704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4992_kinderdij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8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55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0474" y="1227667"/>
            <a:ext cx="7023726" cy="4525963"/>
          </a:xfrm>
        </p:spPr>
      </p:pic>
    </p:spTree>
    <p:extLst>
      <p:ext uri="{BB962C8B-B14F-4D97-AF65-F5344CB8AC3E}">
        <p14:creationId xmlns:p14="http://schemas.microsoft.com/office/powerpoint/2010/main" val="112735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284_zaanseschan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"/>
          <a:stretch/>
        </p:blipFill>
        <p:spPr>
          <a:xfrm>
            <a:off x="457200" y="787400"/>
            <a:ext cx="8229600" cy="5232400"/>
          </a:xfrm>
        </p:spPr>
      </p:pic>
    </p:spTree>
    <p:extLst>
      <p:ext uri="{BB962C8B-B14F-4D97-AF65-F5344CB8AC3E}">
        <p14:creationId xmlns:p14="http://schemas.microsoft.com/office/powerpoint/2010/main" val="364579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286_zs_boutiq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031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299_zs_vill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" b="78"/>
          <a:stretch>
            <a:fillRect/>
          </a:stretch>
        </p:blipFill>
        <p:spPr>
          <a:xfrm>
            <a:off x="457200" y="110913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6404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9199"/>
            <a:ext cx="8229600" cy="3167430"/>
          </a:xfrm>
        </p:spPr>
      </p:pic>
    </p:spTree>
    <p:extLst>
      <p:ext uri="{BB962C8B-B14F-4D97-AF65-F5344CB8AC3E}">
        <p14:creationId xmlns:p14="http://schemas.microsoft.com/office/powerpoint/2010/main" val="30594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33" y="651970"/>
            <a:ext cx="3835399" cy="5749717"/>
          </a:xfrm>
        </p:spPr>
      </p:pic>
    </p:spTree>
    <p:extLst>
      <p:ext uri="{BB962C8B-B14F-4D97-AF65-F5344CB8AC3E}">
        <p14:creationId xmlns:p14="http://schemas.microsoft.com/office/powerpoint/2010/main" val="308463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306_zs_musicien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" b="6563"/>
          <a:stretch/>
        </p:blipFill>
        <p:spPr>
          <a:xfrm>
            <a:off x="457200" y="745068"/>
            <a:ext cx="8229600" cy="5147732"/>
          </a:xfrm>
        </p:spPr>
      </p:pic>
    </p:spTree>
    <p:extLst>
      <p:ext uri="{BB962C8B-B14F-4D97-AF65-F5344CB8AC3E}">
        <p14:creationId xmlns:p14="http://schemas.microsoft.com/office/powerpoint/2010/main" val="310700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83734"/>
            <a:ext cx="8229600" cy="50424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sz="6000" dirty="0" smtClean="0"/>
              <a:t>Palais « </a:t>
            </a:r>
            <a:r>
              <a:rPr lang="fr-FR" sz="6000" dirty="0" err="1" smtClean="0"/>
              <a:t>Het</a:t>
            </a:r>
            <a:r>
              <a:rPr lang="fr-FR" sz="6000" dirty="0" smtClean="0"/>
              <a:t> </a:t>
            </a:r>
            <a:r>
              <a:rPr lang="fr-FR" sz="6000" dirty="0" err="1" smtClean="0"/>
              <a:t>Loo</a:t>
            </a:r>
            <a:r>
              <a:rPr lang="fr-FR" sz="6000" dirty="0" smtClean="0"/>
              <a:t> »,</a:t>
            </a:r>
          </a:p>
          <a:p>
            <a:pPr algn="ctr"/>
            <a:endParaRPr lang="fr-FR" sz="6000" dirty="0"/>
          </a:p>
          <a:p>
            <a:pPr marL="0" indent="0" algn="ctr">
              <a:buNone/>
            </a:pPr>
            <a:r>
              <a:rPr lang="fr-FR" sz="6000" dirty="0"/>
              <a:t>a</a:t>
            </a:r>
            <a:r>
              <a:rPr lang="fr-FR" sz="6000" dirty="0" smtClean="0"/>
              <a:t>ncienne résidence de la</a:t>
            </a:r>
          </a:p>
          <a:p>
            <a:pPr marL="0" indent="0" algn="ctr">
              <a:buNone/>
            </a:pPr>
            <a:endParaRPr lang="fr-FR" sz="6000" dirty="0"/>
          </a:p>
          <a:p>
            <a:pPr marL="0" indent="0" algn="ctr">
              <a:buNone/>
            </a:pPr>
            <a:r>
              <a:rPr lang="fr-FR" sz="6000" dirty="0" smtClean="0"/>
              <a:t>Reine </a:t>
            </a:r>
            <a:r>
              <a:rPr lang="fr-FR" sz="6000" dirty="0" err="1" smtClean="0"/>
              <a:t>Wilhelmina</a:t>
            </a:r>
            <a:r>
              <a:rPr lang="fr-FR" sz="6000" dirty="0" smtClean="0"/>
              <a:t>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51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318_hetlo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b="8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347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319_hetloo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>
          <a:xfrm>
            <a:off x="457200" y="1117600"/>
            <a:ext cx="8229600" cy="5008563"/>
          </a:xfrm>
        </p:spPr>
      </p:pic>
    </p:spTree>
    <p:extLst>
      <p:ext uri="{BB962C8B-B14F-4D97-AF65-F5344CB8AC3E}">
        <p14:creationId xmlns:p14="http://schemas.microsoft.com/office/powerpoint/2010/main" val="383390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4995_kinderdij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3" b="8773"/>
          <a:stretch>
            <a:fillRect/>
          </a:stretch>
        </p:blipFill>
        <p:spPr>
          <a:xfrm>
            <a:off x="457200" y="10414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9724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600200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428825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331_hetloo_facadeprincipal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" b="17424"/>
          <a:stretch/>
        </p:blipFill>
        <p:spPr>
          <a:xfrm>
            <a:off x="457200" y="112606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0476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91" y="406400"/>
            <a:ext cx="4007676" cy="6007980"/>
          </a:xfrm>
        </p:spPr>
      </p:pic>
    </p:spTree>
    <p:extLst>
      <p:ext uri="{BB962C8B-B14F-4D97-AF65-F5344CB8AC3E}">
        <p14:creationId xmlns:p14="http://schemas.microsoft.com/office/powerpoint/2010/main" val="197594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74" y="1092200"/>
            <a:ext cx="6783051" cy="4525963"/>
          </a:xfrm>
        </p:spPr>
      </p:pic>
    </p:spTree>
    <p:extLst>
      <p:ext uri="{BB962C8B-B14F-4D97-AF65-F5344CB8AC3E}">
        <p14:creationId xmlns:p14="http://schemas.microsoft.com/office/powerpoint/2010/main" val="213396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346_hetloo_salleamang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7"/>
          <a:stretch/>
        </p:blipFill>
        <p:spPr>
          <a:xfrm>
            <a:off x="457200" y="609600"/>
            <a:ext cx="8229600" cy="5494867"/>
          </a:xfrm>
        </p:spPr>
      </p:pic>
    </p:spTree>
    <p:extLst>
      <p:ext uri="{BB962C8B-B14F-4D97-AF65-F5344CB8AC3E}">
        <p14:creationId xmlns:p14="http://schemas.microsoft.com/office/powerpoint/2010/main" val="10691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_5349_hetloo_bibliothequ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" b="13415"/>
          <a:stretch/>
        </p:blipFill>
        <p:spPr>
          <a:xfrm>
            <a:off x="457200" y="762001"/>
            <a:ext cx="8229600" cy="4763030"/>
          </a:xfrm>
        </p:spPr>
      </p:pic>
    </p:spTree>
    <p:extLst>
      <p:ext uri="{BB962C8B-B14F-4D97-AF65-F5344CB8AC3E}">
        <p14:creationId xmlns:p14="http://schemas.microsoft.com/office/powerpoint/2010/main" val="263524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40" y="668868"/>
            <a:ext cx="3691167" cy="5533496"/>
          </a:xfrm>
        </p:spPr>
      </p:pic>
    </p:spTree>
    <p:extLst>
      <p:ext uri="{BB962C8B-B14F-4D97-AF65-F5344CB8AC3E}">
        <p14:creationId xmlns:p14="http://schemas.microsoft.com/office/powerpoint/2010/main" val="70241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6" y="1193800"/>
            <a:ext cx="7049125" cy="4525963"/>
          </a:xfrm>
        </p:spPr>
      </p:pic>
    </p:spTree>
    <p:extLst>
      <p:ext uri="{BB962C8B-B14F-4D97-AF65-F5344CB8AC3E}">
        <p14:creationId xmlns:p14="http://schemas.microsoft.com/office/powerpoint/2010/main" val="299625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3351"/>
            <a:ext cx="8229600" cy="5491166"/>
          </a:xfrm>
        </p:spPr>
      </p:pic>
    </p:spTree>
    <p:extLst>
      <p:ext uri="{BB962C8B-B14F-4D97-AF65-F5344CB8AC3E}">
        <p14:creationId xmlns:p14="http://schemas.microsoft.com/office/powerpoint/2010/main" val="195250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3416"/>
            <a:ext cx="8229600" cy="5491166"/>
          </a:xfrm>
        </p:spPr>
      </p:pic>
    </p:spTree>
    <p:extLst>
      <p:ext uri="{BB962C8B-B14F-4D97-AF65-F5344CB8AC3E}">
        <p14:creationId xmlns:p14="http://schemas.microsoft.com/office/powerpoint/2010/main" val="71652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xmlns:p14="http://schemas.microsoft.com/office/powerpoint/2010/main" spd="slow" advClick="0" advTm="6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105</Words>
  <Application>Microsoft Macintosh PowerPoint</Application>
  <PresentationFormat>Présentation à l'écran (4:3)</PresentationFormat>
  <Paragraphs>56</Paragraphs>
  <Slides>106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106</vt:i4>
      </vt:variant>
    </vt:vector>
  </HeadingPairs>
  <TitlesOfParts>
    <vt:vector size="10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Transbordement de conteneurs</vt:lpstr>
      <vt:lpstr>Présentation PowerPoint</vt:lpstr>
      <vt:lpstr>Présentation PowerPoint</vt:lpstr>
      <vt:lpstr>Présentation PowerPoint</vt:lpstr>
      <vt:lpstr>Présentation PowerPoint</vt:lpstr>
      <vt:lpstr>Rotterdam, le marché couvert</vt:lpstr>
      <vt:lpstr>Présentation PowerPoint</vt:lpstr>
      <vt:lpstr>Fromages pour tous les gouts</vt:lpstr>
      <vt:lpstr>Prêts pour la dégustation ? </vt:lpstr>
      <vt:lpstr>Reflets</vt:lpstr>
      <vt:lpstr>Présentation PowerPoint</vt:lpstr>
      <vt:lpstr>Présentation PowerPoint</vt:lpstr>
      <vt:lpstr>Le temps d’une petite pause</vt:lpstr>
      <vt:lpstr>Présentation PowerPoint</vt:lpstr>
      <vt:lpstr>Présentation PowerPoint</vt:lpstr>
      <vt:lpstr>Présentation PowerPoint</vt:lpstr>
      <vt:lpstr>Les canaux</vt:lpstr>
      <vt:lpstr>Présentation PowerPoint</vt:lpstr>
      <vt:lpstr>Présentation PowerPoint</vt:lpstr>
      <vt:lpstr>Présentation PowerPoint</vt:lpstr>
      <vt:lpstr>Les sept ponts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Amsterdam, nord</vt:lpstr>
      <vt:lpstr>Présentation PowerPoint</vt:lpstr>
      <vt:lpstr>En attendant le repas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route vers le musée</vt:lpstr>
      <vt:lpstr>Présentation PowerPoint</vt:lpstr>
      <vt:lpstr>Amsterdam museum</vt:lpstr>
      <vt:lpstr>Présentation PowerPoint</vt:lpstr>
      <vt:lpstr>Présentation PowerPoint</vt:lpstr>
      <vt:lpstr>Présentation PowerPoint</vt:lpstr>
      <vt:lpstr>En ville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Biscuits </vt:lpstr>
      <vt:lpstr>et chocolat</vt:lpstr>
      <vt:lpstr>Présentation PowerPoint</vt:lpstr>
      <vt:lpstr>Le village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Cabinet de la Reine Wilhelmina</vt:lpstr>
      <vt:lpstr>Vers les jardins</vt:lpstr>
      <vt:lpstr>Présentation PowerPoint</vt:lpstr>
      <vt:lpstr>Présentation PowerPoint</vt:lpstr>
      <vt:lpstr>Présentation PowerPoint</vt:lpstr>
      <vt:lpstr>FIN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Balade aux Pays-Bas</dc:title>
  <dc:creator>Maurice GASPAR</dc:creator>
  <cp:lastModifiedBy>Maurice GASPAR</cp:lastModifiedBy>
  <cp:revision>43</cp:revision>
  <dcterms:created xsi:type="dcterms:W3CDTF">2018-02-21T13:25:26Z</dcterms:created>
  <dcterms:modified xsi:type="dcterms:W3CDTF">2018-03-19T14:50:43Z</dcterms:modified>
</cp:coreProperties>
</file>