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8" r:id="rId4"/>
    <p:sldId id="256" r:id="rId5"/>
    <p:sldId id="260" r:id="rId6"/>
    <p:sldId id="261" r:id="rId7"/>
    <p:sldId id="265" r:id="rId8"/>
    <p:sldId id="264" r:id="rId9"/>
    <p:sldId id="266" r:id="rId10"/>
    <p:sldId id="267" r:id="rId11"/>
    <p:sldId id="368" r:id="rId12"/>
    <p:sldId id="269" r:id="rId13"/>
    <p:sldId id="272" r:id="rId14"/>
    <p:sldId id="270" r:id="rId15"/>
    <p:sldId id="273" r:id="rId16"/>
    <p:sldId id="274" r:id="rId17"/>
    <p:sldId id="275" r:id="rId18"/>
    <p:sldId id="280" r:id="rId19"/>
    <p:sldId id="276" r:id="rId20"/>
    <p:sldId id="277" r:id="rId21"/>
    <p:sldId id="282" r:id="rId22"/>
    <p:sldId id="283" r:id="rId23"/>
    <p:sldId id="278" r:id="rId24"/>
    <p:sldId id="281" r:id="rId25"/>
    <p:sldId id="279" r:id="rId26"/>
    <p:sldId id="286" r:id="rId27"/>
    <p:sldId id="288" r:id="rId28"/>
    <p:sldId id="287" r:id="rId29"/>
    <p:sldId id="289" r:id="rId30"/>
    <p:sldId id="290" r:id="rId31"/>
    <p:sldId id="298" r:id="rId32"/>
    <p:sldId id="295" r:id="rId33"/>
    <p:sldId id="291" r:id="rId34"/>
    <p:sldId id="292" r:id="rId35"/>
    <p:sldId id="293" r:id="rId36"/>
    <p:sldId id="301" r:id="rId37"/>
    <p:sldId id="294" r:id="rId38"/>
    <p:sldId id="302" r:id="rId39"/>
    <p:sldId id="303" r:id="rId40"/>
    <p:sldId id="305" r:id="rId41"/>
    <p:sldId id="306" r:id="rId42"/>
    <p:sldId id="307" r:id="rId43"/>
    <p:sldId id="308" r:id="rId44"/>
    <p:sldId id="312" r:id="rId45"/>
    <p:sldId id="310" r:id="rId46"/>
    <p:sldId id="311" r:id="rId47"/>
    <p:sldId id="316" r:id="rId48"/>
    <p:sldId id="314" r:id="rId49"/>
    <p:sldId id="320" r:id="rId50"/>
    <p:sldId id="315" r:id="rId51"/>
    <p:sldId id="313" r:id="rId52"/>
    <p:sldId id="317" r:id="rId53"/>
    <p:sldId id="319" r:id="rId54"/>
    <p:sldId id="342" r:id="rId55"/>
    <p:sldId id="321" r:id="rId56"/>
    <p:sldId id="323" r:id="rId57"/>
    <p:sldId id="322" r:id="rId58"/>
    <p:sldId id="324" r:id="rId59"/>
    <p:sldId id="325" r:id="rId60"/>
    <p:sldId id="326" r:id="rId61"/>
    <p:sldId id="337" r:id="rId62"/>
    <p:sldId id="328" r:id="rId63"/>
    <p:sldId id="330" r:id="rId64"/>
    <p:sldId id="327" r:id="rId65"/>
    <p:sldId id="335" r:id="rId66"/>
    <p:sldId id="333" r:id="rId67"/>
    <p:sldId id="343" r:id="rId68"/>
    <p:sldId id="334" r:id="rId69"/>
    <p:sldId id="336" r:id="rId70"/>
    <p:sldId id="341" r:id="rId71"/>
    <p:sldId id="344" r:id="rId72"/>
    <p:sldId id="340" r:id="rId73"/>
    <p:sldId id="349" r:id="rId74"/>
    <p:sldId id="369" r:id="rId75"/>
    <p:sldId id="350" r:id="rId76"/>
    <p:sldId id="345" r:id="rId77"/>
    <p:sldId id="346" r:id="rId78"/>
    <p:sldId id="351" r:id="rId79"/>
    <p:sldId id="352" r:id="rId80"/>
    <p:sldId id="353" r:id="rId81"/>
    <p:sldId id="354" r:id="rId82"/>
    <p:sldId id="357" r:id="rId83"/>
    <p:sldId id="356" r:id="rId84"/>
    <p:sldId id="355" r:id="rId85"/>
    <p:sldId id="358" r:id="rId86"/>
    <p:sldId id="359" r:id="rId87"/>
    <p:sldId id="361" r:id="rId88"/>
    <p:sldId id="360" r:id="rId89"/>
    <p:sldId id="363" r:id="rId90"/>
    <p:sldId id="364" r:id="rId91"/>
    <p:sldId id="366" r:id="rId92"/>
    <p:sldId id="372" r:id="rId93"/>
    <p:sldId id="367" r:id="rId94"/>
    <p:sldId id="373" r:id="rId95"/>
    <p:sldId id="365" r:id="rId96"/>
    <p:sldId id="374" r:id="rId97"/>
    <p:sldId id="371" r:id="rId98"/>
    <p:sldId id="375" r:id="rId9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A41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3" d="100"/>
          <a:sy n="133" d="100"/>
        </p:scale>
        <p:origin x="-1831" y="-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AE0D-63B2-3E47-91FC-B3F20907F5A5}" type="datetimeFigureOut">
              <a:rPr lang="fr-FR" smtClean="0"/>
              <a:pPr/>
              <a:t>20/03/2023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62A7-E9D5-5C4E-B900-0CB80CEC1B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38878733"/>
      </p:ext>
    </p:extLst>
  </p:cSld>
  <p:clrMapOvr>
    <a:masterClrMapping/>
  </p:clrMapOvr>
  <p:transition spd="slow" advClick="0" advTm="7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AE0D-63B2-3E47-91FC-B3F20907F5A5}" type="datetimeFigureOut">
              <a:rPr lang="fr-FR" smtClean="0"/>
              <a:pPr/>
              <a:t>20/03/2023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62A7-E9D5-5C4E-B900-0CB80CEC1B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94560311"/>
      </p:ext>
    </p:extLst>
  </p:cSld>
  <p:clrMapOvr>
    <a:masterClrMapping/>
  </p:clrMapOvr>
  <p:transition spd="slow" advClick="0" advTm="7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AE0D-63B2-3E47-91FC-B3F20907F5A5}" type="datetimeFigureOut">
              <a:rPr lang="fr-FR" smtClean="0"/>
              <a:pPr/>
              <a:t>20/03/2023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62A7-E9D5-5C4E-B900-0CB80CEC1B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9744325"/>
      </p:ext>
    </p:extLst>
  </p:cSld>
  <p:clrMapOvr>
    <a:masterClrMapping/>
  </p:clrMapOvr>
  <p:transition spd="slow" advClick="0" advTm="7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AE0D-63B2-3E47-91FC-B3F20907F5A5}" type="datetimeFigureOut">
              <a:rPr lang="fr-FR" smtClean="0"/>
              <a:pPr/>
              <a:t>20/03/2023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62A7-E9D5-5C4E-B900-0CB80CEC1B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20299539"/>
      </p:ext>
    </p:extLst>
  </p:cSld>
  <p:clrMapOvr>
    <a:masterClrMapping/>
  </p:clrMapOvr>
  <p:transition spd="slow" advClick="0" advTm="7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AE0D-63B2-3E47-91FC-B3F20907F5A5}" type="datetimeFigureOut">
              <a:rPr lang="fr-FR" smtClean="0"/>
              <a:pPr/>
              <a:t>20/03/2023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62A7-E9D5-5C4E-B900-0CB80CEC1B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900113508"/>
      </p:ext>
    </p:extLst>
  </p:cSld>
  <p:clrMapOvr>
    <a:masterClrMapping/>
  </p:clrMapOvr>
  <p:transition spd="slow" advClick="0" advTm="7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AE0D-63B2-3E47-91FC-B3F20907F5A5}" type="datetimeFigureOut">
              <a:rPr lang="fr-FR" smtClean="0"/>
              <a:pPr/>
              <a:t>20/03/2023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62A7-E9D5-5C4E-B900-0CB80CEC1B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96915925"/>
      </p:ext>
    </p:extLst>
  </p:cSld>
  <p:clrMapOvr>
    <a:masterClrMapping/>
  </p:clrMapOvr>
  <p:transition spd="slow" advClick="0" advTm="7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AE0D-63B2-3E47-91FC-B3F20907F5A5}" type="datetimeFigureOut">
              <a:rPr lang="fr-FR" smtClean="0"/>
              <a:pPr/>
              <a:t>20/03/2023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62A7-E9D5-5C4E-B900-0CB80CEC1B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1981177"/>
      </p:ext>
    </p:extLst>
  </p:cSld>
  <p:clrMapOvr>
    <a:masterClrMapping/>
  </p:clrMapOvr>
  <p:transition spd="slow" advClick="0" advTm="7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AE0D-63B2-3E47-91FC-B3F20907F5A5}" type="datetimeFigureOut">
              <a:rPr lang="fr-FR" smtClean="0"/>
              <a:pPr/>
              <a:t>20/03/2023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62A7-E9D5-5C4E-B900-0CB80CEC1B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6832986"/>
      </p:ext>
    </p:extLst>
  </p:cSld>
  <p:clrMapOvr>
    <a:masterClrMapping/>
  </p:clrMapOvr>
  <p:transition spd="slow" advClick="0" advTm="7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AE0D-63B2-3E47-91FC-B3F20907F5A5}" type="datetimeFigureOut">
              <a:rPr lang="fr-FR" smtClean="0"/>
              <a:pPr/>
              <a:t>20/03/2023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62A7-E9D5-5C4E-B900-0CB80CEC1B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339596577"/>
      </p:ext>
    </p:extLst>
  </p:cSld>
  <p:clrMapOvr>
    <a:masterClrMapping/>
  </p:clrMapOvr>
  <p:transition spd="slow" advClick="0" advTm="7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AE0D-63B2-3E47-91FC-B3F20907F5A5}" type="datetimeFigureOut">
              <a:rPr lang="fr-FR" smtClean="0"/>
              <a:pPr/>
              <a:t>20/03/2023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62A7-E9D5-5C4E-B900-0CB80CEC1B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92527735"/>
      </p:ext>
    </p:extLst>
  </p:cSld>
  <p:clrMapOvr>
    <a:masterClrMapping/>
  </p:clrMapOvr>
  <p:transition spd="slow" advClick="0" advTm="7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AE0D-63B2-3E47-91FC-B3F20907F5A5}" type="datetimeFigureOut">
              <a:rPr lang="fr-FR" smtClean="0"/>
              <a:pPr/>
              <a:t>20/03/2023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D62A7-E9D5-5C4E-B900-0CB80CEC1B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9056773"/>
      </p:ext>
    </p:extLst>
  </p:cSld>
  <p:clrMapOvr>
    <a:masterClrMapping/>
  </p:clrMapOvr>
  <p:transition spd="slow" advClick="0" advTm="7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3AE0D-63B2-3E47-91FC-B3F20907F5A5}" type="datetimeFigureOut">
              <a:rPr lang="fr-FR" smtClean="0"/>
              <a:pPr/>
              <a:t>20/03/2023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D62A7-E9D5-5C4E-B900-0CB80CEC1BE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3099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7000">
    <p:dissolv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625033"/>
            <a:ext cx="7772400" cy="5853483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Verdana"/>
              </a:rPr>
              <a:t>Souvenirs d’une belle</a:t>
            </a:r>
            <a:br>
              <a:rPr lang="fr-F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Verdana"/>
              </a:rPr>
            </a:br>
            <a:r>
              <a:rPr lang="fr-F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Verdana"/>
              </a:rPr>
              <a:t>escapade</a:t>
            </a:r>
            <a:br>
              <a:rPr lang="fr-F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Verdana"/>
              </a:rPr>
            </a:br>
            <a:r>
              <a:rPr lang="fr-F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Verdana"/>
              </a:rPr>
              <a:t>en</a:t>
            </a:r>
            <a:br>
              <a:rPr lang="fr-F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Verdana"/>
              </a:rPr>
            </a:br>
            <a:r>
              <a:rPr lang="fr-F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Verdana"/>
              </a:rPr>
              <a:t>BOURGOGNE</a:t>
            </a:r>
            <a:r>
              <a:rPr lang="fr-F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Verdana"/>
              </a:rPr>
              <a:t/>
            </a:r>
            <a:br>
              <a:rPr lang="fr-F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Verdana"/>
              </a:rPr>
            </a:br>
            <a:r>
              <a:rPr lang="fr-F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Verdana"/>
              </a:rPr>
              <a:t/>
            </a:r>
            <a:br>
              <a:rPr lang="fr-F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Verdana"/>
              </a:rPr>
            </a:br>
            <a:endParaRPr lang="fr-FR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730356"/>
            <a:ext cx="6400800" cy="252989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fr-FR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fr-FR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fr-FR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fr-FR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Septembre 2022</a:t>
            </a:r>
            <a:endParaRPr lang="fr-FR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fr-FR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3221588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79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0437" y="140704"/>
            <a:ext cx="6647476" cy="65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5293449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79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718" y="307556"/>
            <a:ext cx="8838414" cy="619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1562769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607227"/>
            <a:ext cx="7772400" cy="4256177"/>
          </a:xfrm>
        </p:spPr>
        <p:txBody>
          <a:bodyPr>
            <a:normAutofit/>
          </a:bodyPr>
          <a:lstStyle/>
          <a:p>
            <a:r>
              <a:rPr lang="fr-FR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En route vers</a:t>
            </a:r>
            <a:br>
              <a:rPr lang="fr-FR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fr-FR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fr-FR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fr-FR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Beaune </a:t>
            </a:r>
            <a:endParaRPr lang="fr-FR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16438" y="4712550"/>
            <a:ext cx="6055962" cy="1478252"/>
          </a:xfrm>
        </p:spPr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965282173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79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353" y="613153"/>
            <a:ext cx="8776901" cy="585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7739120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2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588" y="556009"/>
            <a:ext cx="8717371" cy="580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4499560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79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901" y="546976"/>
            <a:ext cx="8876117" cy="592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384751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2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745" y="605670"/>
            <a:ext cx="8806665" cy="586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5396364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2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72" y="499943"/>
            <a:ext cx="8965411" cy="597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3282739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2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91" y="228187"/>
            <a:ext cx="4332028" cy="6510758"/>
          </a:xfrm>
          <a:prstGeom prst="rect">
            <a:avLst/>
          </a:prstGeom>
        </p:spPr>
      </p:pic>
      <p:pic>
        <p:nvPicPr>
          <p:cNvPr id="3" name="Image 2" descr="ed-2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3136" y="228187"/>
            <a:ext cx="4332028" cy="651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6657636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79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805" y="553595"/>
            <a:ext cx="8631798" cy="575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7871885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724244"/>
            <a:ext cx="7772400" cy="5992380"/>
          </a:xfrm>
        </p:spPr>
        <p:txBody>
          <a:bodyPr>
            <a:normAutofit/>
          </a:bodyPr>
          <a:lstStyle/>
          <a:p>
            <a:r>
              <a:rPr lang="fr-F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Voyage préparé par </a:t>
            </a:r>
            <a:br>
              <a:rPr lang="fr-F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fr-F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Edmond </a:t>
            </a:r>
            <a:r>
              <a:rPr lang="fr-FR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Debouny</a:t>
            </a:r>
            <a:r>
              <a:rPr lang="fr-F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fr-F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fr-F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fr-F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fr-F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Photographies de</a:t>
            </a:r>
            <a:br>
              <a:rPr lang="fr-F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fr-F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Edmond </a:t>
            </a:r>
            <a:r>
              <a:rPr lang="fr-FR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Debouny</a:t>
            </a:r>
            <a:r>
              <a:rPr lang="fr-F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br>
              <a:rPr lang="fr-F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fr-F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et </a:t>
            </a:r>
            <a:br>
              <a:rPr lang="fr-F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fr-F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Maurice Gaspar</a:t>
            </a:r>
            <a:r>
              <a:rPr lang="fr-F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fr-F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fr-F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56505"/>
            <a:ext cx="6400800" cy="3760119"/>
          </a:xfrm>
        </p:spPr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219201322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79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060" y="347241"/>
            <a:ext cx="4228041" cy="6329698"/>
          </a:xfrm>
          <a:prstGeom prst="rect">
            <a:avLst/>
          </a:prstGeom>
        </p:spPr>
      </p:pic>
      <p:pic>
        <p:nvPicPr>
          <p:cNvPr id="6" name="Image 5" descr="ed-29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6142" y="347241"/>
            <a:ext cx="4211557" cy="63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2733155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2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823" y="460295"/>
            <a:ext cx="8842504" cy="588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4185780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2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962" y="852421"/>
            <a:ext cx="8552424" cy="510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474991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2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976" y="287714"/>
            <a:ext cx="4371336" cy="6431390"/>
          </a:xfrm>
          <a:prstGeom prst="rect">
            <a:avLst/>
          </a:prstGeom>
        </p:spPr>
      </p:pic>
      <p:pic>
        <p:nvPicPr>
          <p:cNvPr id="3" name="Image 2" descr="ed-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039" y="287714"/>
            <a:ext cx="4394934" cy="645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5093784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79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058" y="116724"/>
            <a:ext cx="4423437" cy="6622221"/>
          </a:xfrm>
          <a:prstGeom prst="rect">
            <a:avLst/>
          </a:prstGeom>
        </p:spPr>
      </p:pic>
      <p:pic>
        <p:nvPicPr>
          <p:cNvPr id="5" name="Image 4" descr="ed-2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5712" y="116724"/>
            <a:ext cx="4406191" cy="662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7471322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2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944" y="218265"/>
            <a:ext cx="4406394" cy="6397184"/>
          </a:xfrm>
          <a:prstGeom prst="rect">
            <a:avLst/>
          </a:prstGeom>
        </p:spPr>
      </p:pic>
      <p:pic>
        <p:nvPicPr>
          <p:cNvPr id="3" name="Image 2" descr="ed-3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3353" y="218265"/>
            <a:ext cx="4265858" cy="641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7120791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3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980" y="559414"/>
            <a:ext cx="8876117" cy="59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5300134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79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432" y="865569"/>
            <a:ext cx="8810386" cy="516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9794867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79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980" y="454329"/>
            <a:ext cx="8869917" cy="591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9733479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79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902" y="589922"/>
            <a:ext cx="8830230" cy="588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0392927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35742"/>
            <a:ext cx="7772400" cy="5486399"/>
          </a:xfrm>
        </p:spPr>
        <p:txBody>
          <a:bodyPr/>
          <a:lstStyle/>
          <a:p>
            <a:r>
              <a:rPr lang="fr-FR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Pour bien commencer</a:t>
            </a:r>
            <a:br>
              <a:rPr lang="fr-FR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fr-FR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Nuits-Saint-Georges</a:t>
            </a:r>
            <a:br>
              <a:rPr lang="fr-FR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fr-FR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et</a:t>
            </a:r>
            <a:br>
              <a:rPr lang="fr-FR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fr-FR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la visite du </a:t>
            </a:r>
            <a:r>
              <a:rPr lang="fr-FR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Cassissium</a:t>
            </a:r>
            <a:r>
              <a:rPr lang="fr-FR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fr-FR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fr-FR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suivie d’une généreuse</a:t>
            </a:r>
            <a:br>
              <a:rPr lang="fr-FR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fr-FR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dégustation</a:t>
            </a:r>
            <a:endParaRPr lang="fr-FR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8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6777863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79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92" y="195810"/>
            <a:ext cx="4324221" cy="6473687"/>
          </a:xfrm>
          <a:prstGeom prst="rect">
            <a:avLst/>
          </a:prstGeom>
        </p:spPr>
      </p:pic>
      <p:pic>
        <p:nvPicPr>
          <p:cNvPr id="3" name="Image 2" descr="mg-8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2667" y="195810"/>
            <a:ext cx="4324221" cy="64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4189330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3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0010" y="262349"/>
            <a:ext cx="4196840" cy="630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8568741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763930"/>
            <a:ext cx="7772400" cy="5005046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   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Visite au Caveau des Arches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77537" y="1369109"/>
            <a:ext cx="7578943" cy="3204536"/>
          </a:xfrm>
        </p:spPr>
        <p:txBody>
          <a:bodyPr>
            <a:norm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08357438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432" y="500653"/>
            <a:ext cx="8721092" cy="581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8296285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3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668" y="493335"/>
            <a:ext cx="8780622" cy="58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8760804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3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883" y="559414"/>
            <a:ext cx="8651642" cy="576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7320799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884" y="444503"/>
            <a:ext cx="8747136" cy="583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8440738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3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824" y="480119"/>
            <a:ext cx="8840151" cy="58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4100359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g-80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274" y="513888"/>
            <a:ext cx="8661563" cy="577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5927603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0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805" y="553595"/>
            <a:ext cx="8621876" cy="575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5081483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d-2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650" y="426610"/>
            <a:ext cx="8716325" cy="6060570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3061646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3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217" y="247438"/>
            <a:ext cx="4236526" cy="6367225"/>
          </a:xfrm>
          <a:prstGeom prst="rect">
            <a:avLst/>
          </a:prstGeom>
        </p:spPr>
      </p:pic>
      <p:pic>
        <p:nvPicPr>
          <p:cNvPr id="5" name="Image 4" descr="mg-803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40"/>
          <a:stretch/>
        </p:blipFill>
        <p:spPr>
          <a:xfrm>
            <a:off x="4544098" y="247438"/>
            <a:ext cx="4490765" cy="63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6664079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3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648" y="579239"/>
            <a:ext cx="8602032" cy="572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8870830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0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354" y="507271"/>
            <a:ext cx="8661562" cy="577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3055498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d-3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118" y="539591"/>
            <a:ext cx="8691327" cy="57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9302169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0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432" y="368300"/>
            <a:ext cx="8833610" cy="589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184615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511" y="388206"/>
            <a:ext cx="8869916" cy="591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1217924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0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668" y="486137"/>
            <a:ext cx="8812307" cy="58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7080957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3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726" y="473511"/>
            <a:ext cx="8721092" cy="580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9280781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3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548" y="515901"/>
            <a:ext cx="8726897" cy="581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5420826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d-3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666" y="725576"/>
            <a:ext cx="8760779" cy="536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5387250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2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2675" y="134956"/>
            <a:ext cx="4724856" cy="656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5609453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3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882" y="559414"/>
            <a:ext cx="8621877" cy="574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2555075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0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523" y="529952"/>
            <a:ext cx="8824575" cy="57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3199168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0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196" y="520506"/>
            <a:ext cx="8711171" cy="581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3540965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g-80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510" y="494035"/>
            <a:ext cx="8800465" cy="586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7475692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2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138" y="441094"/>
            <a:ext cx="8879837" cy="59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3203792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3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746" y="486727"/>
            <a:ext cx="8800464" cy="586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47007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Chalon-sur-Saône</a:t>
            </a:r>
            <a:endParaRPr lang="fr-FR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957362"/>
          </a:xfrm>
        </p:spPr>
        <p:txBody>
          <a:bodyPr/>
          <a:lstStyle/>
          <a:p>
            <a:r>
              <a:rPr lang="fr-FR" dirty="0" smtClean="0">
                <a:solidFill>
                  <a:srgbClr val="800000"/>
                </a:solidFill>
              </a:rPr>
              <a:t>Là où naquit Nicéphore </a:t>
            </a:r>
            <a:r>
              <a:rPr lang="fr-FR" dirty="0" err="1" smtClean="0">
                <a:solidFill>
                  <a:srgbClr val="800000"/>
                </a:solidFill>
              </a:rPr>
              <a:t>Niépce</a:t>
            </a:r>
            <a:r>
              <a:rPr lang="fr-FR" dirty="0" smtClean="0">
                <a:solidFill>
                  <a:srgbClr val="800000"/>
                </a:solidFill>
              </a:rPr>
              <a:t>,</a:t>
            </a:r>
          </a:p>
          <a:p>
            <a:r>
              <a:rPr lang="fr-FR" dirty="0">
                <a:solidFill>
                  <a:srgbClr val="800000"/>
                </a:solidFill>
              </a:rPr>
              <a:t>a</a:t>
            </a:r>
            <a:r>
              <a:rPr lang="fr-FR" dirty="0" smtClean="0">
                <a:solidFill>
                  <a:srgbClr val="800000"/>
                </a:solidFill>
              </a:rPr>
              <a:t>uteur de la première photographie connue</a:t>
            </a:r>
            <a:endParaRPr lang="fr-FR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6825227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g-81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5732" y="94682"/>
            <a:ext cx="5516413" cy="665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9065597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0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94" y="203880"/>
            <a:ext cx="8879838" cy="638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9566152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1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138" y="441095"/>
            <a:ext cx="8899680" cy="59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2590866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d-2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824" y="468693"/>
            <a:ext cx="8886038" cy="608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5939401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g-81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52" y="155906"/>
            <a:ext cx="4871508" cy="6512348"/>
          </a:xfrm>
          <a:prstGeom prst="rect">
            <a:avLst/>
          </a:prstGeom>
        </p:spPr>
      </p:pic>
      <p:pic>
        <p:nvPicPr>
          <p:cNvPr id="4" name="Image 3" descr="ed-36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0411" y="155906"/>
            <a:ext cx="4095657" cy="651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4460655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1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746" y="474183"/>
            <a:ext cx="8853359" cy="590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2740676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mg-81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746" y="474183"/>
            <a:ext cx="8850072" cy="59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7930467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1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058" y="447711"/>
            <a:ext cx="8833549" cy="589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7804290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3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756" y="496059"/>
            <a:ext cx="8826141" cy="587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9195854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3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746" y="400929"/>
            <a:ext cx="8840151" cy="606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2194317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1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2285" y="119054"/>
            <a:ext cx="4862447" cy="660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345791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d-3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058" y="460295"/>
            <a:ext cx="8859995" cy="590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4855276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3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860" y="486137"/>
            <a:ext cx="8880723" cy="591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0636935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1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432" y="804588"/>
            <a:ext cx="8770700" cy="52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992227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2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2518" y="118344"/>
            <a:ext cx="4438120" cy="667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6690507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Dijon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Mais où est fabriquée la moutarde ?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613066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d-3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0320" y="119054"/>
            <a:ext cx="4685039" cy="663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3631277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3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137" y="453688"/>
            <a:ext cx="8971593" cy="597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4407176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3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667" y="493335"/>
            <a:ext cx="8840152" cy="588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0977033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81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824" y="467565"/>
            <a:ext cx="8859994" cy="590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7415153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g-82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746" y="474183"/>
            <a:ext cx="8850072" cy="59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9104418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1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68" y="238108"/>
            <a:ext cx="4340700" cy="6498358"/>
          </a:xfrm>
          <a:prstGeom prst="rect">
            <a:avLst/>
          </a:prstGeom>
        </p:spPr>
      </p:pic>
      <p:pic>
        <p:nvPicPr>
          <p:cNvPr id="3" name="Image 2" descr="mg-82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0630" y="238108"/>
            <a:ext cx="4374546" cy="649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2099795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2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75" y="178580"/>
            <a:ext cx="4353954" cy="6518201"/>
          </a:xfrm>
          <a:prstGeom prst="rect">
            <a:avLst/>
          </a:prstGeom>
        </p:spPr>
      </p:pic>
      <p:pic>
        <p:nvPicPr>
          <p:cNvPr id="3" name="Image 2" descr="mg-82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2570" y="131806"/>
            <a:ext cx="4385199" cy="656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4562991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3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746" y="400773"/>
            <a:ext cx="8840151" cy="605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0088514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2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918" y="466294"/>
            <a:ext cx="8851979" cy="590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7506882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d-2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060" y="513159"/>
            <a:ext cx="8945568" cy="595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3930332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3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138" y="128146"/>
            <a:ext cx="4385350" cy="6590899"/>
          </a:xfrm>
          <a:prstGeom prst="rect">
            <a:avLst/>
          </a:prstGeom>
        </p:spPr>
      </p:pic>
      <p:pic>
        <p:nvPicPr>
          <p:cNvPr id="4" name="Image 3" descr="ed-3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6708" y="128146"/>
            <a:ext cx="4385350" cy="659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3255841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mg-82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824" y="504502"/>
            <a:ext cx="8830229" cy="582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9281200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2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746" y="609232"/>
            <a:ext cx="8840151" cy="563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987604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g-82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746" y="474183"/>
            <a:ext cx="8840151" cy="58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2975391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388963"/>
            <a:ext cx="7772400" cy="221148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b="1" spc="50" dirty="0" smtClean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Châteauneuf-en-Auxois</a:t>
            </a:r>
            <a:endParaRPr lang="fr-FR" b="1" spc="50" dirty="0">
              <a:ln w="11430"/>
              <a:solidFill>
                <a:srgbClr val="8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 des plus beaux villages de France</a:t>
            </a:r>
            <a:endParaRPr lang="fr-FR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1477215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2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746" y="474183"/>
            <a:ext cx="8850072" cy="59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078300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4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364" y="347240"/>
            <a:ext cx="8836611" cy="614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1520482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g-83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902" y="460947"/>
            <a:ext cx="8830230" cy="588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5954116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4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49" y="188502"/>
            <a:ext cx="4393825" cy="6466222"/>
          </a:xfrm>
          <a:prstGeom prst="rect">
            <a:avLst/>
          </a:prstGeom>
        </p:spPr>
      </p:pic>
      <p:pic>
        <p:nvPicPr>
          <p:cNvPr id="5" name="Image 4" descr="mg-83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0642" y="188502"/>
            <a:ext cx="4324220" cy="647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8428607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3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824" y="467564"/>
            <a:ext cx="8830229" cy="58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8693192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79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21" y="476216"/>
            <a:ext cx="8982205" cy="599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1829142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4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746" y="486727"/>
            <a:ext cx="8830229" cy="588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5994028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3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667" y="480801"/>
            <a:ext cx="8840152" cy="58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6925548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3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746" y="474182"/>
            <a:ext cx="8830229" cy="58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4166944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3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67" y="188502"/>
            <a:ext cx="4377244" cy="6553067"/>
          </a:xfrm>
          <a:prstGeom prst="rect">
            <a:avLst/>
          </a:prstGeom>
        </p:spPr>
      </p:pic>
      <p:pic>
        <p:nvPicPr>
          <p:cNvPr id="3" name="Image 2" descr="ed-4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2801" y="188502"/>
            <a:ext cx="4360179" cy="655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3070023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3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746" y="474183"/>
            <a:ext cx="8850072" cy="59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201527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d-4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824" y="480119"/>
            <a:ext cx="8830229" cy="588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3018830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3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137" y="483282"/>
            <a:ext cx="8876117" cy="592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7049563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g-83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824" y="467564"/>
            <a:ext cx="8840151" cy="589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5171648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Octobre 2023</a:t>
            </a:r>
            <a:br>
              <a:rPr lang="fr-F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fr-F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Découvrons ensemble</a:t>
            </a:r>
            <a:br>
              <a:rPr lang="fr-F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fr-F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fr-F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fr-FR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</a:t>
            </a:r>
            <a:r>
              <a:rPr lang="fr-F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’Allemagne,</a:t>
            </a:r>
          </a:p>
          <a:p>
            <a:r>
              <a:rPr lang="fr-F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</a:t>
            </a:r>
            <a:r>
              <a:rPr lang="fr-F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 dehors des sentiers battus</a:t>
            </a:r>
          </a:p>
        </p:txBody>
      </p:sp>
    </p:spTree>
    <p:extLst>
      <p:ext uri="{BB962C8B-B14F-4D97-AF65-F5344CB8AC3E}">
        <p14:creationId xmlns:p14="http://schemas.microsoft.com/office/powerpoint/2010/main" xmlns="" val="1722780047"/>
      </p:ext>
    </p:extLst>
  </p:cSld>
  <p:clrMapOvr>
    <a:masterClrMapping/>
  </p:clrMapOvr>
  <p:transition spd="slow" advClick="0" advTm="7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52</Words>
  <Application>Microsoft Office PowerPoint</Application>
  <PresentationFormat>Affichage à l'écran (4:3)</PresentationFormat>
  <Paragraphs>26</Paragraphs>
  <Slides>98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98</vt:i4>
      </vt:variant>
    </vt:vector>
  </HeadingPairs>
  <TitlesOfParts>
    <vt:vector size="99" baseType="lpstr">
      <vt:lpstr>Thème Office</vt:lpstr>
      <vt:lpstr>Souvenirs d’une belle escapade en BOURGOGNE  </vt:lpstr>
      <vt:lpstr>Voyage préparé par  Edmond Debouny  Photographies de Edmond Debouny  et  Maurice Gaspar </vt:lpstr>
      <vt:lpstr>Pour bien commencer Nuits-Saint-Georges et la visite du Cassissium suivie d’une généreuse dégustation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En route vers  Beaune 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         Visite au Caveau des Arches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Chalon-sur-Saône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Dijon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Châteauneuf-en-Auxois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Octobre 2023 Découvrons ensemble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Souvenirs d’une belle escapade en BOURGOGNE</dc:title>
  <dc:creator>Maurice GASPAR</dc:creator>
  <cp:lastModifiedBy>Roland DE SMET</cp:lastModifiedBy>
  <cp:revision>44</cp:revision>
  <cp:lastPrinted>2023-03-17T12:03:21Z</cp:lastPrinted>
  <dcterms:created xsi:type="dcterms:W3CDTF">2023-03-15T08:38:12Z</dcterms:created>
  <dcterms:modified xsi:type="dcterms:W3CDTF">2023-03-20T19:37:27Z</dcterms:modified>
</cp:coreProperties>
</file>